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71" r:id="rId3"/>
    <p:sldId id="274" r:id="rId4"/>
    <p:sldId id="284" r:id="rId5"/>
    <p:sldId id="275" r:id="rId6"/>
    <p:sldId id="287" r:id="rId7"/>
    <p:sldId id="285" r:id="rId8"/>
    <p:sldId id="288" r:id="rId9"/>
    <p:sldId id="289" r:id="rId10"/>
    <p:sldId id="286" r:id="rId11"/>
    <p:sldId id="290" r:id="rId12"/>
    <p:sldId id="291" r:id="rId13"/>
    <p:sldId id="276" r:id="rId14"/>
    <p:sldId id="282" r:id="rId15"/>
    <p:sldId id="280" r:id="rId16"/>
  </p:sldIdLst>
  <p:sldSz cx="9144000" cy="5143500" type="screen16x9"/>
  <p:notesSz cx="6858000" cy="9144000"/>
  <p:embeddedFontLst>
    <p:embeddedFont>
      <p:font typeface="10X10 Bold" charset="-127"/>
      <p:regular r:id="rId18"/>
    </p:embeddedFont>
    <p:embeddedFont>
      <p:font typeface="맑은 고딕" pitchFamily="50" charset="-127"/>
      <p:regular r:id="rId19"/>
      <p:bold r:id="rId20"/>
    </p:embeddedFont>
    <p:embeddedFont>
      <p:font typeface="10X10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0868"/>
    <a:srgbClr val="FF5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213" autoAdjust="0"/>
  </p:normalViewPr>
  <p:slideViewPr>
    <p:cSldViewPr>
      <p:cViewPr varScale="1">
        <p:scale>
          <a:sx n="149" d="100"/>
          <a:sy n="149" d="100"/>
        </p:scale>
        <p:origin x="-450" y="-90"/>
      </p:cViewPr>
      <p:guideLst>
        <p:guide orient="horz" pos="1620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76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tm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725758" y="2156402"/>
            <a:ext cx="3761184" cy="888207"/>
            <a:chOff x="3020482" y="2156402"/>
            <a:chExt cx="3761184" cy="888207"/>
          </a:xfrm>
        </p:grpSpPr>
        <p:sp>
          <p:nvSpPr>
            <p:cNvPr id="5" name="TextBox 4"/>
            <p:cNvSpPr txBox="1"/>
            <p:nvPr/>
          </p:nvSpPr>
          <p:spPr>
            <a:xfrm>
              <a:off x="3020482" y="2160468"/>
              <a:ext cx="3761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BANK SYSTEM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305740" y="2156402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380522" y="2156402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91181" y="2694574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447719" y="2694574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345072" y="2736832"/>
              <a:ext cx="31120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신은호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60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1" y="145266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메뉴 구성도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BANK SYSTEM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1520" y="580532"/>
            <a:ext cx="2254469" cy="335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출</a:t>
            </a:r>
            <a:r>
              <a:rPr lang="ko-KR" altLang="en-US" sz="1200" dirty="0">
                <a:solidFill>
                  <a:schemeClr val="tx1"/>
                </a:solidFill>
                <a:latin typeface="10X10 Bold" charset="-127"/>
                <a:ea typeface="10X10 Bold" charset="-127"/>
              </a:rPr>
              <a:t>금</a:t>
            </a:r>
            <a:r>
              <a:rPr lang="en-US" altLang="ko-KR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10X10 Bold" charset="-127"/>
                <a:ea typeface="10X10 Bold" charset="-127"/>
              </a:rPr>
              <a:t>로그인한 회원 계좌 동일시</a:t>
            </a:r>
            <a:r>
              <a:rPr lang="en-US" altLang="ko-KR" sz="1200" dirty="0">
                <a:solidFill>
                  <a:schemeClr val="tx1"/>
                </a:solidFill>
                <a:latin typeface="10X10 Bold" charset="-127"/>
                <a:ea typeface="10X10 Bold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10X10 Bold" charset="-127"/>
              <a:ea typeface="10X10 Bold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890937" y="564614"/>
            <a:ext cx="1409255" cy="335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송금</a:t>
            </a:r>
            <a:endParaRPr lang="ko-KR" altLang="en-US" sz="1200" dirty="0">
              <a:solidFill>
                <a:schemeClr val="tx1"/>
              </a:solidFill>
              <a:latin typeface="10X10 Bold" charset="-127"/>
              <a:ea typeface="10X10 Bold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499992" y="310593"/>
            <a:ext cx="72008" cy="483290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54" y="1247659"/>
            <a:ext cx="1654394" cy="1667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58064"/>
            <a:ext cx="1246815" cy="1246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오른쪽 화살표 19"/>
          <p:cNvSpPr/>
          <p:nvPr/>
        </p:nvSpPr>
        <p:spPr>
          <a:xfrm>
            <a:off x="2134303" y="1948747"/>
            <a:ext cx="565489" cy="265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134303" y="1621535"/>
            <a:ext cx="70950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계좌 동일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788" y="3867894"/>
            <a:ext cx="1041077" cy="46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6" y="3795886"/>
            <a:ext cx="161920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오른쪽 화살표 24"/>
          <p:cNvSpPr/>
          <p:nvPr/>
        </p:nvSpPr>
        <p:spPr>
          <a:xfrm rot="3591131">
            <a:off x="1851558" y="3265000"/>
            <a:ext cx="565489" cy="265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rot="5400000">
            <a:off x="723018" y="3225825"/>
            <a:ext cx="565489" cy="265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rot="2620147">
            <a:off x="1981154" y="3129386"/>
            <a:ext cx="87178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잔액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부족시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87479">
            <a:off x="88795" y="3173127"/>
            <a:ext cx="79977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계좌 정보</a:t>
            </a:r>
            <a:r>
              <a:rPr lang="en-US" altLang="ko-KR" sz="900" dirty="0">
                <a:solidFill>
                  <a:schemeClr val="tx1"/>
                </a:solidFill>
              </a:rPr>
              <a:t>X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992" y="2915287"/>
            <a:ext cx="1817592" cy="92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193" y="2801290"/>
            <a:ext cx="1919944" cy="113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043309"/>
            <a:ext cx="1872208" cy="187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오른쪽 화살표 30"/>
          <p:cNvSpPr/>
          <p:nvPr/>
        </p:nvSpPr>
        <p:spPr>
          <a:xfrm>
            <a:off x="6771216" y="1223038"/>
            <a:ext cx="565489" cy="265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630860" y="902979"/>
            <a:ext cx="70950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계좌 동일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466" y="633748"/>
            <a:ext cx="1603884" cy="1318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오른쪽 화살표 33"/>
          <p:cNvSpPr/>
          <p:nvPr/>
        </p:nvSpPr>
        <p:spPr>
          <a:xfrm rot="5400000">
            <a:off x="5118945" y="3301509"/>
            <a:ext cx="565489" cy="265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rot="272539">
            <a:off x="4318327" y="3209695"/>
            <a:ext cx="937075" cy="393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1.</a:t>
            </a:r>
            <a:r>
              <a:rPr lang="ko-KR" altLang="en-US" sz="900" dirty="0" smtClean="0">
                <a:solidFill>
                  <a:schemeClr val="tx1"/>
                </a:solidFill>
              </a:rPr>
              <a:t>본인계좌 </a:t>
            </a:r>
            <a:r>
              <a:rPr lang="en-US" altLang="ko-KR" sz="900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2.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받는계좌</a:t>
            </a:r>
            <a:r>
              <a:rPr lang="ko-KR" altLang="en-US" sz="900" dirty="0" smtClean="0">
                <a:solidFill>
                  <a:schemeClr val="tx1"/>
                </a:solidFill>
              </a:rPr>
              <a:t> </a:t>
            </a:r>
            <a:r>
              <a:rPr lang="en-US" altLang="ko-KR" sz="900" dirty="0" smtClean="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868" y="3901783"/>
            <a:ext cx="1485886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475" y="2433322"/>
            <a:ext cx="1539793" cy="130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563" y="3964073"/>
            <a:ext cx="1425699" cy="370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오른쪽 화살표 38"/>
          <p:cNvSpPr/>
          <p:nvPr/>
        </p:nvSpPr>
        <p:spPr>
          <a:xfrm>
            <a:off x="6854528" y="2649836"/>
            <a:ext cx="565489" cy="265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714172" y="2329777"/>
            <a:ext cx="70950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잔액 부족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1" name="오른쪽 화살표 40"/>
          <p:cNvSpPr/>
          <p:nvPr/>
        </p:nvSpPr>
        <p:spPr>
          <a:xfrm rot="5400000">
            <a:off x="6260465" y="3314124"/>
            <a:ext cx="565489" cy="265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 rot="272539">
            <a:off x="6712536" y="3268714"/>
            <a:ext cx="729083" cy="328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계좌 동일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62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0056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BANK SYSTEM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5078" y="580532"/>
            <a:ext cx="1800200" cy="335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회원 확인</a:t>
            </a:r>
            <a:endParaRPr lang="ko-KR" altLang="en-US" sz="1200" dirty="0">
              <a:solidFill>
                <a:schemeClr val="tx1"/>
              </a:solidFill>
              <a:latin typeface="10X10 Bold" charset="-127"/>
              <a:ea typeface="10X10 Bold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499992" y="310593"/>
            <a:ext cx="72008" cy="483290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오른쪽 화살표 30"/>
          <p:cNvSpPr/>
          <p:nvPr/>
        </p:nvSpPr>
        <p:spPr>
          <a:xfrm>
            <a:off x="2365633" y="1972566"/>
            <a:ext cx="565489" cy="265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365633" y="1547012"/>
            <a:ext cx="70950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04" y="1189243"/>
            <a:ext cx="1637320" cy="1621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3849754"/>
            <a:ext cx="3035444" cy="4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오른쪽 화살표 42"/>
          <p:cNvSpPr/>
          <p:nvPr/>
        </p:nvSpPr>
        <p:spPr>
          <a:xfrm rot="5400000">
            <a:off x="998389" y="3236586"/>
            <a:ext cx="565489" cy="265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827771"/>
            <a:ext cx="1061538" cy="530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1547664" y="3129576"/>
            <a:ext cx="817969" cy="328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계좌 정보 </a:t>
            </a:r>
            <a:r>
              <a:rPr lang="en-US" altLang="ko-KR" sz="900" dirty="0" smtClean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195737" y="1485542"/>
            <a:ext cx="817182" cy="328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계좌 정보 </a:t>
            </a:r>
            <a:r>
              <a:rPr lang="en-US" altLang="ko-KR" sz="900" dirty="0" smtClean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16016" y="580532"/>
            <a:ext cx="1800200" cy="335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정보 변경</a:t>
            </a:r>
            <a:endParaRPr lang="ko-KR" altLang="en-US" sz="1200" dirty="0">
              <a:solidFill>
                <a:schemeClr val="tx1"/>
              </a:solidFill>
              <a:latin typeface="10X10 Bold" charset="-127"/>
              <a:ea typeface="10X10 Bold" charset="-127"/>
            </a:endParaRPr>
          </a:p>
        </p:txBody>
      </p:sp>
      <p:sp>
        <p:nvSpPr>
          <p:cNvPr id="47" name="오른쪽 화살표 46"/>
          <p:cNvSpPr/>
          <p:nvPr/>
        </p:nvSpPr>
        <p:spPr>
          <a:xfrm>
            <a:off x="6738115" y="1867071"/>
            <a:ext cx="565489" cy="265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6" y="3723878"/>
            <a:ext cx="1728192" cy="502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오른쪽 화살표 50"/>
          <p:cNvSpPr/>
          <p:nvPr/>
        </p:nvSpPr>
        <p:spPr>
          <a:xfrm rot="5400000">
            <a:off x="5157371" y="3153352"/>
            <a:ext cx="565489" cy="265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341" y="3343193"/>
            <a:ext cx="978277" cy="398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오른쪽 화살표 53"/>
          <p:cNvSpPr/>
          <p:nvPr/>
        </p:nvSpPr>
        <p:spPr>
          <a:xfrm rot="5400000">
            <a:off x="8021611" y="3020204"/>
            <a:ext cx="385737" cy="132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화살표 54"/>
          <p:cNvSpPr/>
          <p:nvPr/>
        </p:nvSpPr>
        <p:spPr>
          <a:xfrm rot="5400000">
            <a:off x="7884093" y="3976260"/>
            <a:ext cx="385737" cy="132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124" y="4322623"/>
            <a:ext cx="1899468" cy="10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480" y="1131437"/>
            <a:ext cx="1750513" cy="1762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320" y="1189243"/>
            <a:ext cx="1495044" cy="1515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81" y="4448491"/>
            <a:ext cx="1951856" cy="102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직사각형 61"/>
          <p:cNvSpPr/>
          <p:nvPr/>
        </p:nvSpPr>
        <p:spPr>
          <a:xfrm>
            <a:off x="6563210" y="1465232"/>
            <a:ext cx="817182" cy="328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일치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608736" y="3059862"/>
            <a:ext cx="817182" cy="328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불일치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23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0056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BANK SYSTEM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5078" y="580532"/>
            <a:ext cx="1800200" cy="335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상담원 연결</a:t>
            </a:r>
            <a:endParaRPr lang="ko-KR" altLang="en-US" sz="1200" dirty="0">
              <a:solidFill>
                <a:schemeClr val="tx1"/>
              </a:solidFill>
              <a:latin typeface="10X10 Bold" charset="-127"/>
              <a:ea typeface="10X10 Bold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588994"/>
            <a:ext cx="155257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96071"/>
            <a:ext cx="2304256" cy="2406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오른쪽 화살표 33"/>
          <p:cNvSpPr/>
          <p:nvPr/>
        </p:nvSpPr>
        <p:spPr>
          <a:xfrm>
            <a:off x="3779912" y="3803930"/>
            <a:ext cx="864096" cy="265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496154" y="3251536"/>
            <a:ext cx="1160677" cy="474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관리자 서버 </a:t>
            </a:r>
            <a:r>
              <a:rPr lang="en-US" altLang="ko-KR" sz="900" dirty="0" smtClean="0">
                <a:solidFill>
                  <a:schemeClr val="tx1"/>
                </a:solidFill>
              </a:rPr>
              <a:t>OFF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36" name="오른쪽 화살표 35"/>
          <p:cNvSpPr/>
          <p:nvPr/>
        </p:nvSpPr>
        <p:spPr>
          <a:xfrm>
            <a:off x="3802116" y="1788264"/>
            <a:ext cx="864096" cy="265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3518358" y="1235870"/>
            <a:ext cx="1160677" cy="474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관리자 서버 </a:t>
            </a:r>
            <a:r>
              <a:rPr lang="en-US" altLang="ko-KR" sz="900" dirty="0" smtClean="0">
                <a:solidFill>
                  <a:schemeClr val="tx1"/>
                </a:solidFill>
              </a:rPr>
              <a:t>ON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72733"/>
            <a:ext cx="1702777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478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1920" y="2410599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94608" y="2464609"/>
            <a:ext cx="1693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테이블 구성도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47864" y="2196609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365124" y="2222009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03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26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1" y="145266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테이블 구성도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BANK SYSTEM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02690" y="735546"/>
            <a:ext cx="2158747" cy="5040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ACCOUNT </a:t>
            </a:r>
            <a:endParaRPr lang="en-US" altLang="ko-KR" sz="1200" dirty="0" smtClean="0">
              <a:solidFill>
                <a:schemeClr val="tx1"/>
              </a:solidFill>
              <a:latin typeface="10X10 Bold" charset="-127"/>
              <a:ea typeface="10X10 Bold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– </a:t>
            </a:r>
            <a:r>
              <a:rPr lang="ko-KR" altLang="en-US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회원 정보 테이블</a:t>
            </a:r>
            <a:endParaRPr lang="ko-KR" altLang="en-US" sz="1200" dirty="0">
              <a:solidFill>
                <a:schemeClr val="tx1"/>
              </a:solidFill>
              <a:latin typeface="10X10 Bold" charset="-127"/>
              <a:ea typeface="10X10 Bold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9661"/>
            <a:ext cx="53435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841191" y="3003798"/>
            <a:ext cx="3744416" cy="15121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ID: </a:t>
            </a:r>
            <a:r>
              <a:rPr lang="ko-KR" altLang="en-US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회원 아이디</a:t>
            </a:r>
            <a:endParaRPr lang="en-US" altLang="ko-KR" sz="1200" dirty="0" smtClean="0">
              <a:solidFill>
                <a:schemeClr val="tx1"/>
              </a:solidFill>
              <a:latin typeface="10X10 Bold" charset="-127"/>
              <a:ea typeface="10X10 Bold" charset="-127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PW: </a:t>
            </a:r>
            <a:r>
              <a:rPr lang="ko-KR" altLang="en-US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회원 비밀번호</a:t>
            </a:r>
            <a:endParaRPr lang="en-US" altLang="ko-KR" sz="1200" dirty="0" smtClean="0">
              <a:solidFill>
                <a:schemeClr val="tx1"/>
              </a:solidFill>
              <a:latin typeface="10X10 Bold" charset="-127"/>
              <a:ea typeface="10X10 Bold" charset="-127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NAME: </a:t>
            </a:r>
            <a:r>
              <a:rPr lang="ko-KR" altLang="en-US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회원 이름</a:t>
            </a:r>
            <a:endParaRPr lang="en-US" altLang="ko-KR" sz="1200" dirty="0" smtClean="0">
              <a:solidFill>
                <a:schemeClr val="tx1"/>
              </a:solidFill>
              <a:latin typeface="10X10 Bold" charset="-127"/>
              <a:ea typeface="10X10 Bold" charset="-127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ANO: </a:t>
            </a:r>
            <a:r>
              <a:rPr lang="ko-KR" altLang="en-US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계좌번호</a:t>
            </a:r>
            <a:r>
              <a:rPr lang="en-US" altLang="ko-KR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자동 생성</a:t>
            </a:r>
            <a:r>
              <a:rPr lang="en-US" altLang="ko-KR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BALANCE: </a:t>
            </a:r>
            <a:r>
              <a:rPr lang="ko-KR" altLang="en-US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잔액</a:t>
            </a:r>
            <a:endParaRPr lang="en-US" altLang="ko-KR" sz="1200" dirty="0" smtClean="0">
              <a:solidFill>
                <a:schemeClr val="tx1"/>
              </a:solidFill>
              <a:latin typeface="10X10 Bold" charset="-127"/>
              <a:ea typeface="10X10 Bold" charset="-127"/>
            </a:endParaRPr>
          </a:p>
          <a:p>
            <a:r>
              <a:rPr lang="en-US" altLang="ko-KR" sz="1200" dirty="0" err="1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MDate</a:t>
            </a:r>
            <a:r>
              <a:rPr lang="en-US" altLang="ko-KR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: </a:t>
            </a:r>
            <a:r>
              <a:rPr lang="ko-KR" altLang="en-US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가입한 날짜</a:t>
            </a:r>
            <a:endParaRPr lang="ko-KR" altLang="en-US" sz="1200" dirty="0">
              <a:solidFill>
                <a:schemeClr val="tx1"/>
              </a:solidFill>
              <a:latin typeface="10X10 Bold" charset="-127"/>
              <a:ea typeface="10X10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9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1920" y="2410599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38260" y="2427734"/>
            <a:ext cx="1693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감사합니다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20143" y="2235236"/>
            <a:ext cx="614671" cy="354092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89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15970" y="3336252"/>
            <a:ext cx="1693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BANK SYSTEM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824810" y="1574524"/>
            <a:ext cx="66711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899592" y="1574524"/>
            <a:ext cx="1789314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899592" y="3291830"/>
            <a:ext cx="6672251" cy="140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06614" y="3291830"/>
            <a:ext cx="1789314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03446" y="1298836"/>
            <a:ext cx="1693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목차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0558" y="1995686"/>
            <a:ext cx="94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01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18770" y="1995686"/>
            <a:ext cx="94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02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26982" y="1995686"/>
            <a:ext cx="94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03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553002" y="1995686"/>
            <a:ext cx="0" cy="9873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580112" y="1995686"/>
            <a:ext cx="0" cy="9873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051720" y="2545027"/>
            <a:ext cx="1058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클래스 구성도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43389" y="2483600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메뉴 구성도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55364" y="2554905"/>
            <a:ext cx="1060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테이블 구성도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2493707" y="2339823"/>
            <a:ext cx="27140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417098" y="2339823"/>
            <a:ext cx="27140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6335842" y="2339823"/>
            <a:ext cx="27140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70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76056" y="2470428"/>
            <a:ext cx="1693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클래스 구성도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01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85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07668" y="1663972"/>
            <a:ext cx="1800200" cy="2016224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1" y="145266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클래스 구성도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BANK SYSTEM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751684" y="1459767"/>
            <a:ext cx="1512168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BankApplication</a:t>
            </a:r>
            <a:endParaRPr lang="ko-KR" altLang="en-US" sz="1400" dirty="0"/>
          </a:p>
        </p:txBody>
      </p:sp>
      <p:sp>
        <p:nvSpPr>
          <p:cNvPr id="39" name="직사각형 38"/>
          <p:cNvSpPr/>
          <p:nvPr/>
        </p:nvSpPr>
        <p:spPr>
          <a:xfrm>
            <a:off x="6389780" y="749410"/>
            <a:ext cx="864096" cy="1661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4836406" y="1528793"/>
            <a:ext cx="1985422" cy="228658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033197" y="2915431"/>
            <a:ext cx="1152128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bg2"/>
                </a:solidFill>
              </a:rPr>
              <a:t>Cheak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389780" y="472666"/>
            <a:ext cx="864096" cy="1800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79666" y="2129541"/>
            <a:ext cx="1152128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Login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966764" y="1952616"/>
            <a:ext cx="1152128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2"/>
                </a:solidFill>
              </a:rPr>
              <a:t>Deposit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450682" y="2536905"/>
            <a:ext cx="1152128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2"/>
                </a:solidFill>
              </a:rPr>
              <a:t>Withdraw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055630" y="3109796"/>
            <a:ext cx="1152128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2"/>
                </a:solidFill>
              </a:rPr>
              <a:t>Transfer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380312" y="472666"/>
            <a:ext cx="792088" cy="226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: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메소드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53913" y="749410"/>
            <a:ext cx="792088" cy="226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:</a:t>
            </a:r>
            <a:r>
              <a:rPr lang="ko-KR" altLang="en-US" sz="900" dirty="0" smtClean="0">
                <a:solidFill>
                  <a:schemeClr val="tx1"/>
                </a:solidFill>
              </a:rPr>
              <a:t>클래스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170748" y="1348773"/>
            <a:ext cx="1316738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BankService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7585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1920" y="2410599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28716" y="2464609"/>
            <a:ext cx="1693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메뉴 구성도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47864" y="2196609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365124" y="2222009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02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85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1" y="145266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메뉴 구성도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BANK SYSTEM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9552" y="580532"/>
            <a:ext cx="2520280" cy="335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BankApplication</a:t>
            </a:r>
            <a:r>
              <a:rPr lang="en-US" altLang="ko-KR" sz="14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- </a:t>
            </a:r>
            <a:r>
              <a:rPr lang="ko-KR" altLang="en-US" sz="1400" dirty="0" err="1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첫화면</a:t>
            </a:r>
            <a:endParaRPr lang="ko-KR" altLang="en-US" sz="1400" dirty="0">
              <a:solidFill>
                <a:schemeClr val="tx1"/>
              </a:solidFill>
              <a:latin typeface="10X10 Bold" charset="-127"/>
              <a:ea typeface="10X10 Bold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195192" y="580532"/>
            <a:ext cx="2160240" cy="335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회원가</a:t>
            </a:r>
            <a:r>
              <a:rPr lang="ko-KR" altLang="en-US" sz="1400" dirty="0">
                <a:solidFill>
                  <a:schemeClr val="tx1"/>
                </a:solidFill>
                <a:latin typeface="10X10 Bold" charset="-127"/>
                <a:ea typeface="10X10 Bold" charset="-127"/>
              </a:rPr>
              <a:t>입</a:t>
            </a:r>
            <a:endParaRPr lang="ko-KR" altLang="en-US" sz="1400" dirty="0">
              <a:solidFill>
                <a:schemeClr val="tx1"/>
              </a:solidFill>
              <a:latin typeface="10X10 Bold" charset="-127"/>
              <a:ea typeface="10X10 Bold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779912" y="310593"/>
            <a:ext cx="0" cy="483290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:\Users\John\Desktop\bank\첫시작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75605"/>
            <a:ext cx="2520280" cy="253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ohn\Desktop\bank\회원가입 창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938" y="1117763"/>
            <a:ext cx="1888976" cy="18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6084168" y="1563638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947881" y="1346008"/>
            <a:ext cx="100811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회원가입 성공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028" name="Picture 4" descr="C:\Users\John\Desktop\bank\회원가입 성공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355" y="1356672"/>
            <a:ext cx="1736042" cy="41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>
            <a:off x="5220072" y="3435846"/>
            <a:ext cx="0" cy="593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868680" y="4805913"/>
            <a:ext cx="927456" cy="21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</a:rPr>
              <a:t>영어</a:t>
            </a:r>
            <a:r>
              <a:rPr lang="en-US" altLang="ko-KR" sz="800" dirty="0" smtClean="0">
                <a:solidFill>
                  <a:schemeClr val="tx1"/>
                </a:solidFill>
              </a:rPr>
              <a:t>,</a:t>
            </a:r>
            <a:r>
              <a:rPr lang="ko-KR" altLang="en-US" sz="800" dirty="0" smtClean="0">
                <a:solidFill>
                  <a:schemeClr val="tx1"/>
                </a:solidFill>
              </a:rPr>
              <a:t>숫자 조합</a:t>
            </a:r>
            <a:r>
              <a:rPr lang="en-US" altLang="ko-KR" sz="800" dirty="0" smtClean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510844" y="3167094"/>
            <a:ext cx="1528936" cy="196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가입시</a:t>
            </a:r>
            <a:r>
              <a:rPr lang="ko-KR" altLang="en-US" sz="1200" dirty="0" smtClean="0">
                <a:solidFill>
                  <a:schemeClr val="tx1"/>
                </a:solidFill>
              </a:rPr>
              <a:t> 패턴에러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9" name="Picture 5" descr="C:\Users\John\Desktop\bank\이름에러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95" y="4109125"/>
            <a:ext cx="1028778" cy="47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John\Desktop\bank\비밀번호 에러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68" y="4079931"/>
            <a:ext cx="1065605" cy="48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John\Desktop\bank\아이디에러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31" y="4668391"/>
            <a:ext cx="1028778" cy="47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John\Desktop\bank\주민번호 에러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012" y="4639689"/>
            <a:ext cx="1049716" cy="47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/>
          <p:cNvCxnSpPr/>
          <p:nvPr/>
        </p:nvCxnSpPr>
        <p:spPr>
          <a:xfrm>
            <a:off x="6915950" y="2593474"/>
            <a:ext cx="284167" cy="2373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6949981" y="4179890"/>
            <a:ext cx="940029" cy="28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</a:rPr>
              <a:t>영어</a:t>
            </a:r>
            <a:r>
              <a:rPr lang="en-US" altLang="ko-KR" sz="800" dirty="0" smtClean="0">
                <a:solidFill>
                  <a:schemeClr val="tx1"/>
                </a:solidFill>
              </a:rPr>
              <a:t>,</a:t>
            </a:r>
            <a:r>
              <a:rPr lang="ko-KR" altLang="en-US" sz="800" dirty="0" smtClean="0">
                <a:solidFill>
                  <a:schemeClr val="tx1"/>
                </a:solidFill>
              </a:rPr>
              <a:t>숫자 조합</a:t>
            </a:r>
            <a:r>
              <a:rPr lang="en-US" altLang="ko-KR" sz="800" dirty="0" smtClean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955993" y="4734151"/>
            <a:ext cx="940029" cy="28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</a:rPr>
              <a:t>숫자 </a:t>
            </a:r>
            <a:r>
              <a:rPr lang="en-US" altLang="ko-KR" sz="800" dirty="0" smtClean="0">
                <a:solidFill>
                  <a:schemeClr val="tx1"/>
                </a:solidFill>
              </a:rPr>
              <a:t>13</a:t>
            </a:r>
            <a:r>
              <a:rPr lang="ko-KR" altLang="en-US" sz="800" dirty="0" smtClean="0">
                <a:solidFill>
                  <a:schemeClr val="tx1"/>
                </a:solidFill>
              </a:rPr>
              <a:t>자리</a:t>
            </a:r>
            <a:r>
              <a:rPr lang="en-US" altLang="ko-KR" sz="800" dirty="0" smtClean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868680" y="4204779"/>
            <a:ext cx="940029" cy="28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</a:rPr>
              <a:t>한글 </a:t>
            </a:r>
            <a:r>
              <a:rPr lang="en-US" altLang="ko-KR" sz="800" dirty="0" smtClean="0">
                <a:solidFill>
                  <a:schemeClr val="tx1"/>
                </a:solidFill>
              </a:rPr>
              <a:t>3~5</a:t>
            </a:r>
            <a:r>
              <a:rPr lang="ko-KR" altLang="en-US" sz="800" dirty="0" smtClean="0">
                <a:solidFill>
                  <a:schemeClr val="tx1"/>
                </a:solidFill>
              </a:rPr>
              <a:t>자리</a:t>
            </a:r>
            <a:r>
              <a:rPr lang="en-US" altLang="ko-KR" sz="800" dirty="0" smtClean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947881" y="2248513"/>
            <a:ext cx="1086848" cy="2981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아이디</a:t>
            </a:r>
            <a:r>
              <a:rPr lang="en-US" altLang="ko-KR" sz="800" dirty="0" smtClean="0">
                <a:solidFill>
                  <a:schemeClr val="tx1"/>
                </a:solidFill>
              </a:rPr>
              <a:t>,</a:t>
            </a:r>
            <a:r>
              <a:rPr lang="ko-KR" altLang="en-US" sz="800" dirty="0" smtClean="0">
                <a:solidFill>
                  <a:schemeClr val="tx1"/>
                </a:solidFill>
              </a:rPr>
              <a:t>주민번호가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일치할때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pic>
        <p:nvPicPr>
          <p:cNvPr id="1033" name="Picture 9" descr="C:\Users\John\Desktop\bank\이름이나 주민번호가 같을시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133" y="3014271"/>
            <a:ext cx="1251754" cy="42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31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1" y="145266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메뉴 구성도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BANK SYSTEM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43608" y="699542"/>
            <a:ext cx="1966437" cy="335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로그인</a:t>
            </a:r>
            <a:endParaRPr lang="ko-KR" altLang="en-US" sz="1400" dirty="0">
              <a:solidFill>
                <a:schemeClr val="tx1"/>
              </a:solidFill>
              <a:latin typeface="10X10 Bold" charset="-127"/>
              <a:ea typeface="10X10 Bold" charset="-127"/>
            </a:endParaRPr>
          </a:p>
        </p:txBody>
      </p:sp>
      <p:sp>
        <p:nvSpPr>
          <p:cNvPr id="21" name="아래쪽 화살표 20"/>
          <p:cNvSpPr/>
          <p:nvPr/>
        </p:nvSpPr>
        <p:spPr>
          <a:xfrm rot="14483783">
            <a:off x="3871624" y="1885660"/>
            <a:ext cx="456942" cy="37429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 rot="18336737">
            <a:off x="3850834" y="2712759"/>
            <a:ext cx="456942" cy="380506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John\Desktop\bank\로그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91630"/>
            <a:ext cx="1990061" cy="194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ohn\Desktop\bank\로그인 성공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476383"/>
            <a:ext cx="1147992" cy="58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ohn\Desktop\bank\로그인 에러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274026"/>
            <a:ext cx="182880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187624" y="3723878"/>
            <a:ext cx="2326477" cy="913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ACCOUNT </a:t>
            </a:r>
            <a:r>
              <a:rPr lang="ko-KR" altLang="en-US" sz="1000" dirty="0" smtClean="0">
                <a:solidFill>
                  <a:schemeClr val="tx1"/>
                </a:solidFill>
              </a:rPr>
              <a:t>테이블의 정보와 비교하여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동일한 정보가 있는지 확인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67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1" y="145266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메뉴 구성도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BANK SYSTEM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83569" y="580532"/>
            <a:ext cx="2160240" cy="335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관리자 </a:t>
            </a:r>
            <a:r>
              <a:rPr lang="ko-KR" altLang="en-US" sz="1400" dirty="0" err="1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메인메뉴</a:t>
            </a:r>
            <a:endParaRPr lang="ko-KR" altLang="en-US" sz="1400" dirty="0">
              <a:solidFill>
                <a:schemeClr val="tx1"/>
              </a:solidFill>
              <a:latin typeface="10X10 Bold" charset="-127"/>
              <a:ea typeface="10X10 Bold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26097" y="562231"/>
            <a:ext cx="1966437" cy="335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관리자 메뉴</a:t>
            </a:r>
            <a:endParaRPr lang="ko-KR" altLang="en-US" sz="1200" dirty="0">
              <a:solidFill>
                <a:schemeClr val="tx1"/>
              </a:solidFill>
              <a:latin typeface="10X10 Bold" charset="-127"/>
              <a:ea typeface="10X10 Bold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131840" y="276155"/>
            <a:ext cx="72008" cy="483290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John\Desktop\bank\서비스메뉴창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9" y="1201090"/>
            <a:ext cx="2926004" cy="324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3" y="1308643"/>
            <a:ext cx="792088" cy="916687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4623189" y="1618828"/>
            <a:ext cx="909674" cy="376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 descr="C:\Users\John\Desktop\bank\회원정보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915566"/>
            <a:ext cx="2997221" cy="196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572000" y="1308643"/>
            <a:ext cx="936104" cy="2905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정보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오른쪽 화살표 23"/>
          <p:cNvSpPr/>
          <p:nvPr/>
        </p:nvSpPr>
        <p:spPr>
          <a:xfrm rot="2535175">
            <a:off x="3774345" y="2798625"/>
            <a:ext cx="901887" cy="492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2522138">
            <a:off x="4055178" y="2562415"/>
            <a:ext cx="793936" cy="266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강제 탈퇴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3076" name="Picture 4" descr="C:\Users\John\Desktop\bank\회원삭제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773" y="3209091"/>
            <a:ext cx="1620180" cy="159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오른쪽 화살표 26"/>
          <p:cNvSpPr/>
          <p:nvPr/>
        </p:nvSpPr>
        <p:spPr>
          <a:xfrm>
            <a:off x="6588224" y="3794247"/>
            <a:ext cx="697683" cy="424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8" name="Picture 6" descr="C:\Users\John\Desktop\bank\회원삭제 다이알로그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073" y="3744172"/>
            <a:ext cx="1239610" cy="5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86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1" y="145266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메뉴 구성도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BANK SYSTEM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63568" y="699542"/>
            <a:ext cx="2160240" cy="335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사용</a:t>
            </a:r>
            <a:r>
              <a:rPr lang="ko-KR" altLang="en-US" sz="1400">
                <a:solidFill>
                  <a:schemeClr val="tx1"/>
                </a:solidFill>
                <a:latin typeface="10X10 Bold" charset="-127"/>
                <a:ea typeface="10X10 Bold" charset="-127"/>
              </a:rPr>
              <a:t>자</a:t>
            </a:r>
            <a:r>
              <a:rPr lang="ko-KR" altLang="en-US" sz="140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메인메뉴</a:t>
            </a:r>
            <a:endParaRPr lang="ko-KR" altLang="en-US" sz="1400" dirty="0">
              <a:solidFill>
                <a:schemeClr val="tx1"/>
              </a:solidFill>
              <a:latin typeface="10X10 Bold" charset="-127"/>
              <a:ea typeface="10X10 Bold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1880" y="562231"/>
            <a:ext cx="2520280" cy="335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예금</a:t>
            </a:r>
            <a:r>
              <a:rPr lang="en-US" altLang="ko-KR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로그인한 회원 계좌 동일시</a:t>
            </a:r>
            <a:r>
              <a:rPr lang="en-US" altLang="ko-KR" sz="1200" dirty="0" smtClean="0">
                <a:solidFill>
                  <a:schemeClr val="tx1"/>
                </a:solidFill>
                <a:latin typeface="10X10 Bold" charset="-127"/>
                <a:ea typeface="10X10 Bold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10X10 Bold" charset="-127"/>
              <a:ea typeface="10X10 Bold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275856" y="283765"/>
            <a:ext cx="72008" cy="483290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2" y="1308642"/>
            <a:ext cx="3181613" cy="3207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203598"/>
            <a:ext cx="1512168" cy="137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오른쪽 화살표 25"/>
          <p:cNvSpPr/>
          <p:nvPr/>
        </p:nvSpPr>
        <p:spPr>
          <a:xfrm>
            <a:off x="5304707" y="1645291"/>
            <a:ext cx="743371" cy="300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145090"/>
            <a:ext cx="1296144" cy="1301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오른쪽 화살표 28"/>
          <p:cNvSpPr/>
          <p:nvPr/>
        </p:nvSpPr>
        <p:spPr>
          <a:xfrm rot="2535175">
            <a:off x="3990867" y="3322246"/>
            <a:ext cx="786817" cy="332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 rot="2522138">
            <a:off x="4277869" y="3084748"/>
            <a:ext cx="692639" cy="233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실패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89714" y="1398250"/>
            <a:ext cx="701022" cy="1452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계좌 동일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851" y="4011910"/>
            <a:ext cx="161920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17" y="3268683"/>
            <a:ext cx="3028950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아래쪽 화살표 5"/>
          <p:cNvSpPr/>
          <p:nvPr/>
        </p:nvSpPr>
        <p:spPr>
          <a:xfrm>
            <a:off x="6967872" y="2543478"/>
            <a:ext cx="21602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92" y="3087707"/>
            <a:ext cx="3048000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976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</TotalTime>
  <Words>224</Words>
  <Application>Microsoft Office PowerPoint</Application>
  <PresentationFormat>화면 슬라이드 쇼(16:9)</PresentationFormat>
  <Paragraphs>98</Paragraphs>
  <Slides>15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굴림</vt:lpstr>
      <vt:lpstr>Arial</vt:lpstr>
      <vt:lpstr>10X10 Bold</vt:lpstr>
      <vt:lpstr>맑은 고딕</vt:lpstr>
      <vt:lpstr>10X10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user</cp:lastModifiedBy>
  <cp:revision>81</cp:revision>
  <dcterms:created xsi:type="dcterms:W3CDTF">2015-03-17T10:14:13Z</dcterms:created>
  <dcterms:modified xsi:type="dcterms:W3CDTF">2019-05-20T05:54:02Z</dcterms:modified>
</cp:coreProperties>
</file>